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F5137-EA85-B161-1038-1ECF8CCFF9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4D03AD-C39A-F521-AFC8-CF26765DBB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AA813D-4008-6F53-D216-39C84F480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59A00-6313-49D1-9B84-63D3DC42552D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F7CD4E-C434-0FC4-FB9F-A18A37566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29597D-C49E-38F9-FCB1-4AFD65375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EBE39-22D2-4689-AF26-A56657F1B6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243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42BBF-3A2C-68FA-45B6-C437EFB5A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599C86-C2B4-B490-341E-A3F9A1C38D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E4B986-FE82-D291-C2F7-6DA2583E5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59A00-6313-49D1-9B84-63D3DC42552D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C974F0-2287-9B41-E9F7-BEC7BD935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0ECB4A-4C1B-D88E-8F46-0F46FFDB5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EBE39-22D2-4689-AF26-A56657F1B6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0094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6F3B6B-9EC5-ED37-7A13-6A02F0B03C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6BE2C8-BFD5-0DF5-23CC-BF64586EE9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5CF655-337B-15BB-9577-5ABB207C5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59A00-6313-49D1-9B84-63D3DC42552D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A9E1B0-F078-5D8A-0098-F61879320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5DCF74-F89B-230D-731B-BFAE84C53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EBE39-22D2-4689-AF26-A56657F1B6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4109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3734F-A25F-1F67-DD41-9BE3371AE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8C924F-83EE-CB3D-549E-2658F2D25C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BC552A-C609-42AD-F878-E4ECF9632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59A00-6313-49D1-9B84-63D3DC42552D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F9F7C1-47FB-0EC7-92C8-A8CC63109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D3357F-76C1-16C4-C7B5-CDA9AE733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EBE39-22D2-4689-AF26-A56657F1B6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773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C7A0E7-0C7E-92C5-A31C-5FD76353B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EFD8E3-D591-3B0E-73CF-8522C973F9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7E0845-13FD-7D88-266C-03180FD120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59A00-6313-49D1-9B84-63D3DC42552D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C9341C-B513-912C-DB0A-82C3E7BF7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425EF5-D77E-816A-5580-EBA347B15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EBE39-22D2-4689-AF26-A56657F1B6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9376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1FAF8-A2A8-12CA-5AEA-ED150A55E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A302D8-5EF3-B0A0-3299-67BDDBB322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086633-2D70-AB31-3843-5B6E5705CA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A0AFE2-C9E6-5933-B5FE-B339363E5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59A00-6313-49D1-9B84-63D3DC42552D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01DBBF-211B-0A25-E459-CF5123325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6C4A13-DF18-C38A-2283-B1F08A663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EBE39-22D2-4689-AF26-A56657F1B6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4934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FE0D8-ABDE-B1C8-4E16-9E83588F5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E2209D-B70D-FFF6-79EA-53110163D5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085BC3-0961-5018-2E5F-715886B4B0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64243F-773D-8F3C-2D4B-DD82B7DC65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67E7C3-451B-5F14-7BEB-11DDB08B28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4C1A2D9-7F7B-C47F-928E-B77560C3F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59A00-6313-49D1-9B84-63D3DC42552D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3A1BAB-9731-1398-45FA-866CCEA86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823EFD-1830-5719-12C2-AF811FD53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EBE39-22D2-4689-AF26-A56657F1B6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4509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34C96C-F4CA-9011-7520-5ECF542C4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B99C0F-08BF-FF4F-8105-CAAD600C5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59A00-6313-49D1-9B84-63D3DC42552D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23C1EB-6AA3-A493-1165-CA431FCD1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346EED-DED6-7420-4DAB-41564B4DE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EBE39-22D2-4689-AF26-A56657F1B6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152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598D977-D67A-6A97-AE0C-2E6539303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59A00-6313-49D1-9B84-63D3DC42552D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4EC6B6-EF2D-D24C-4871-015DA742B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FA0F4C-6ECA-7F7C-7535-CEF99C8C5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EBE39-22D2-4689-AF26-A56657F1B6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135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C43E9-69AC-D57B-570A-248AB1422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F5C115-4AF4-676E-B121-97B8905BB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87F498-ED9E-5FFE-427A-8CFCFF61F5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3D16F7-A442-568D-EC1F-2143C212B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59A00-6313-49D1-9B84-63D3DC42552D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EE4B43-299E-3E77-6897-7589BC2CE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42F4B5-0FCB-BE4E-16A9-466F16DD7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EBE39-22D2-4689-AF26-A56657F1B6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8657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E6C6C-534F-62AF-1DA2-48C3119F1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4F68DE-4730-7788-8E74-2E20B5C43D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9C4D68-E7AD-1AC0-8FEC-F1847228AA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D791C6-67B0-0C2E-FB0E-2ABA6C286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59A00-6313-49D1-9B84-63D3DC42552D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2B10DF-3A52-67A5-2E44-5C84BD54D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182802-C91B-88D4-8E7B-56586E9CA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EBE39-22D2-4689-AF26-A56657F1B6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50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3415506-C212-0D51-32A3-8B8D3EB21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D9EDDC-40EB-ED13-632D-54E324BF92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201865-327B-41E8-D04F-C2CEE8C1E9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1E59A00-6313-49D1-9B84-63D3DC42552D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B93EAE-63E3-5A9C-EED0-BF91BE5B6B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4FF31E-2F2C-DA0B-CE4A-3BFFA67F8B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1EBE39-22D2-4689-AF26-A56657F1B6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2110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55CBBA-FE92-5599-9F56-E114AA5FEB4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724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AD62BE-DA88-95DE-3D0D-43C781EE94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168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AF5B30-EF2A-DDC7-59AF-43D310C5C50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982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464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133582-04BF-98BB-550D-691579A868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841" b="11173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2842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 Friend</dc:creator>
  <cp:lastModifiedBy>Chris Friend</cp:lastModifiedBy>
  <cp:revision>1</cp:revision>
  <dcterms:created xsi:type="dcterms:W3CDTF">2026-07-16T09:00:11Z</dcterms:created>
  <dcterms:modified xsi:type="dcterms:W3CDTF">2026-07-16T10:19:57Z</dcterms:modified>
</cp:coreProperties>
</file>