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pg!d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6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169"/>
    <p:restoredTop sz="94643"/>
  </p:normalViewPr>
  <p:slideViewPr>
    <p:cSldViewPr snapToGrid="0">
      <p:cViewPr varScale="1">
        <p:scale>
          <a:sx n="20" d="100"/>
          <a:sy n="20" d="100"/>
        </p:scale>
        <p:origin x="216" y="2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B913B-8C09-A8BA-851F-D57E65312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E67F5-B551-08E5-5C61-846912EB6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62D31-5683-08FF-A1DD-7B203181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02A5C-D134-E333-F3DC-E9483559B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3C40-B514-24A4-6267-7E9890949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863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48352-8AE6-DFFC-6808-0E3540CE5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83CB76-6790-F52F-0A62-C8DE1B728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08188-D8C9-616E-7017-3B236A32E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0142E-268C-BC2F-E956-0894C41F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D68A8-2978-DB5D-D8C1-1DA8F875F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24F4B7-4438-3E44-C368-FBC31F5A79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CE68C0-2E63-F20E-AB8B-410CE27BB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7CC88-46D1-C444-1317-E2934AF5F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72E9B-1310-662C-D782-CE6F0DF2D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4216B-E226-BD69-24B3-967DF92AC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50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578C7-BFBE-80DF-0C8D-30990A1C0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005B3-1C16-3DBB-35BF-A860BF6FE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4CA10-4DAB-88E1-F071-CFE9FD955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89B05-F1DA-CFC2-ADB1-9220EB3E8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BC35C-3B5B-DCE3-9810-F4ABA4525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285A-5847-8D37-901A-E6D65D61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393970-46B1-AF9E-EE87-F40BC6E1A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312B6-5464-00D8-D974-884A3FA56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0623-59E4-776B-EC87-BF99B4498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29300-A545-B2A0-2A8D-CBA430212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0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CF799-2D5C-531D-7859-FCA930A3E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4547F-44A1-1EFE-CD96-B3AEE667D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AE84B9-299B-7CCB-C7B4-C13DAD949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F7983-3FB4-53BA-F518-5D61845C0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43FAF-2169-DF1D-4FF9-152D0D274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6855A-21D4-9DC0-1492-317C836E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3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E4085-8657-4DA1-EDE3-8F9EBA405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52CD5-428B-7842-EF80-93E381DE8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387211-1A5C-245C-008F-89C8E0359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C2F27B-4A0B-2928-D73C-539EBADF8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F46352-DEAC-1B46-D286-2910C72F7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4DF91D-1C5F-C063-FA6B-998AD0C62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CC5596-5C48-0953-543E-1ABDE099C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92FE67-FDF5-2DD1-144D-7B5B0AA4B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0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580C1-D7D1-E84B-69CB-1E8EB003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5CBA4A-12FA-198B-DB2F-7945D5B2D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863952-EE44-76AB-D095-27CB77014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FA8604-F227-13DC-E64B-3909946BF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EE8A0-1E1E-7588-F7D0-165C54550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FD03F4-0C9B-EE93-7BEC-3F3482FE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1734C-8F71-8CE1-5467-7869EF903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80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99404-478E-21FB-7B6F-8DB38F53B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EA3C9-51C2-8538-7340-6CB0EC39C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C8CC4-D5B7-1BDA-038E-91E4C1184D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50E58-918E-F9BF-5BCC-55E8267D1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CE103-8151-381A-BE94-6701A16DF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07B3A8-D385-543F-A9EA-53C03C0B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7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52FF5-46C2-15AF-BC34-20620272E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5688DC-6616-BA9B-E0F9-6B197E202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12A183-DFB6-D609-BA35-86BE25550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290112-1562-09FA-C67A-475F4DDD1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7DBE5D-5559-1D3E-2CCF-E794103B4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0D30F-81DF-5A0B-CF2B-C872211BC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7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F3101F-0258-86B4-A9FC-4319C305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22253-4BE7-C241-AFD3-370222210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D8603-7D26-1CC6-FDF0-684DB48CB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EB65FD-78B0-AE45-BB1C-B5B3630389FD}" type="datetimeFigureOut">
              <a:rPr lang="en-US" smtClean="0"/>
              <a:t>9/12/26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326C4-F0D0-BB4F-E7D3-9B915A900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C638B-3D7A-5260-12B7-3F3B50B87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6B0BF-563A-4642-9CA9-4536DFFD2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3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33" TargetMode="External"/><Relationship Id="rId2" Type="http://schemas.openxmlformats.org/officeDocument/2006/relationships/image" Target="../media/image2.jpg!d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278019" TargetMode="External"/><Relationship Id="rId2" Type="http://schemas.openxmlformats.org/officeDocument/2006/relationships/image" Target="../media/image3.jpg!d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948C304-770F-6DD0-0EB3-AA178A4C99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0800" y="-1330674"/>
            <a:ext cx="12445999" cy="88117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A52A36-FD70-1C7C-A4CD-C246710353C2}"/>
              </a:ext>
            </a:extLst>
          </p:cNvPr>
          <p:cNvSpPr txBox="1"/>
          <p:nvPr/>
        </p:nvSpPr>
        <p:spPr>
          <a:xfrm>
            <a:off x="495299" y="177800"/>
            <a:ext cx="11455400" cy="1504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Trajan Pro" panose="02020502050506020301" pitchFamily="18" charset="77"/>
              </a:rPr>
              <a:t>Falling in Love with </a:t>
            </a:r>
            <a:r>
              <a:rPr lang="en-US" sz="3600" b="1" dirty="0">
                <a:latin typeface="Trajan Pro" panose="02020502050506020301" pitchFamily="18" charset="77"/>
              </a:rPr>
              <a:t>Jesus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latin typeface="Trajan Pro" panose="02020502050506020301" pitchFamily="18" charset="77"/>
              </a:rPr>
              <a:t>The Promise keeper, The Way to the Father</a:t>
            </a:r>
          </a:p>
        </p:txBody>
      </p:sp>
    </p:spTree>
    <p:extLst>
      <p:ext uri="{BB962C8B-B14F-4D97-AF65-F5344CB8AC3E}">
        <p14:creationId xmlns:p14="http://schemas.microsoft.com/office/powerpoint/2010/main" val="2807235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62B3-ECEB-1206-14FD-19B31ACED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Free Images : landscape, countryside, hill, highway, driving, valley ...">
            <a:extLst>
              <a:ext uri="{FF2B5EF4-FFF2-40B4-BE49-F238E27FC236}">
                <a16:creationId xmlns:a16="http://schemas.microsoft.com/office/drawing/2014/main" id="{673A168F-C894-8FCF-F49D-F1D7DFD1A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0444"/>
          <a:stretch>
            <a:fillRect/>
          </a:stretch>
        </p:blipFill>
        <p:spPr>
          <a:xfrm>
            <a:off x="1" y="-1193800"/>
            <a:ext cx="12285222" cy="914534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D6339F-FC89-25D3-3CEE-1B39A77370FD}"/>
              </a:ext>
            </a:extLst>
          </p:cNvPr>
          <p:cNvSpPr txBox="1"/>
          <p:nvPr/>
        </p:nvSpPr>
        <p:spPr>
          <a:xfrm>
            <a:off x="368300" y="609297"/>
            <a:ext cx="11455400" cy="837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latin typeface="Trajan Pro" panose="02020502050506020301" pitchFamily="18" charset="77"/>
              </a:rPr>
              <a:t>The Way</a:t>
            </a:r>
            <a:endParaRPr lang="en-US" sz="2800" b="1" dirty="0">
              <a:latin typeface="Trajan Pro" panose="02020502050506020301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5903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2C2CA6-521D-9EBC-2095-62DE834D2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5060" y="5279511"/>
            <a:ext cx="9681882" cy="739880"/>
          </a:xfrm>
        </p:spPr>
        <p:txBody>
          <a:bodyPr anchor="b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Trajan Pro" panose="02020502050506020301" pitchFamily="18" charset="77"/>
              </a:rPr>
              <a:t>The Truth</a:t>
            </a:r>
            <a:endParaRPr lang="en-US" sz="2800" b="1" dirty="0">
              <a:latin typeface="Trajan Pro" panose="02020502050506020301" pitchFamily="18" charset="77"/>
            </a:endParaRPr>
          </a:p>
        </p:txBody>
      </p:sp>
      <p:pic>
        <p:nvPicPr>
          <p:cNvPr id="7" name="Picture 6" descr="Free Images : writing, book, read, vintage, antique, old, reading ...">
            <a:extLst>
              <a:ext uri="{FF2B5EF4-FFF2-40B4-BE49-F238E27FC236}">
                <a16:creationId xmlns:a16="http://schemas.microsoft.com/office/drawing/2014/main" id="{12959CF1-506B-F2C4-2EF6-346B9C4EB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397" r="1294"/>
          <a:stretch>
            <a:fillRect/>
          </a:stretch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50624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413C4-4146-FCA1-2670-A0BC27B5D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8A949-0FA2-7C21-0D08-F054F6FB5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6B7C55-7057-8F0F-927D-63EBE474C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7459" y="-1567543"/>
            <a:ext cx="12758057" cy="956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38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A22853-9406-371D-D354-C21D8E623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D17F39-83F8-8B2D-6FD4-09B8B110F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746" y="-1320800"/>
            <a:ext cx="12445998" cy="88117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666CB7-DD4D-1C48-0C26-F5984E6087B1}"/>
              </a:ext>
            </a:extLst>
          </p:cNvPr>
          <p:cNvSpPr txBox="1"/>
          <p:nvPr/>
        </p:nvSpPr>
        <p:spPr>
          <a:xfrm>
            <a:off x="368300" y="609297"/>
            <a:ext cx="11455400" cy="837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>
                <a:latin typeface="Trajan Pro" panose="02020502050506020301" pitchFamily="18" charset="77"/>
              </a:rPr>
              <a:t>The Life</a:t>
            </a:r>
            <a:endParaRPr lang="en-US" sz="2800" b="1" dirty="0">
              <a:latin typeface="Trajan Pro" panose="02020502050506020301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81497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20</Words>
  <Application>Microsoft Macintosh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Trajan Pro</vt:lpstr>
      <vt:lpstr>Office Theme</vt:lpstr>
      <vt:lpstr>PowerPoint Presentation</vt:lpstr>
      <vt:lpstr>PowerPoint Presentation</vt:lpstr>
      <vt:lpstr>The Truth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Smith</dc:creator>
  <cp:lastModifiedBy>Karen Smith</cp:lastModifiedBy>
  <cp:revision>7</cp:revision>
  <dcterms:created xsi:type="dcterms:W3CDTF">2026-09-09T14:31:08Z</dcterms:created>
  <dcterms:modified xsi:type="dcterms:W3CDTF">2026-09-12T09:56:59Z</dcterms:modified>
</cp:coreProperties>
</file>