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2" r:id="rId6"/>
    <p:sldId id="263"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7" d="100"/>
          <a:sy n="57" d="100"/>
        </p:scale>
        <p:origin x="3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E6515-82A9-D18C-7D38-B98C0C54E1D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B6E5572-A936-1B3A-3469-F81375613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E9B358F4-6E9F-D52C-EA28-0C08A180C55B}"/>
              </a:ext>
            </a:extLst>
          </p:cNvPr>
          <p:cNvSpPr>
            <a:spLocks noGrp="1"/>
          </p:cNvSpPr>
          <p:nvPr>
            <p:ph type="dt" sz="half" idx="10"/>
          </p:nvPr>
        </p:nvSpPr>
        <p:spPr/>
        <p:txBody>
          <a:bodyPr/>
          <a:lstStyle/>
          <a:p>
            <a:fld id="{4DB668AE-6EBF-423B-9A55-FE48BC73E745}" type="datetimeFigureOut">
              <a:rPr lang="en-GB" smtClean="0"/>
              <a:t>01/07/2026</a:t>
            </a:fld>
            <a:endParaRPr lang="en-GB"/>
          </a:p>
        </p:txBody>
      </p:sp>
      <p:sp>
        <p:nvSpPr>
          <p:cNvPr id="5" name="Footer Placeholder 4">
            <a:extLst>
              <a:ext uri="{FF2B5EF4-FFF2-40B4-BE49-F238E27FC236}">
                <a16:creationId xmlns:a16="http://schemas.microsoft.com/office/drawing/2014/main" id="{9AA3B8B2-3BC4-8EE9-4383-8C2A1C26B9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8E31F-DBEB-5529-8A46-3AE96155A34A}"/>
              </a:ext>
            </a:extLst>
          </p:cNvPr>
          <p:cNvSpPr>
            <a:spLocks noGrp="1"/>
          </p:cNvSpPr>
          <p:nvPr>
            <p:ph type="sldNum" sz="quarter" idx="12"/>
          </p:nvPr>
        </p:nvSpPr>
        <p:spPr/>
        <p:txBody>
          <a:bodyPr/>
          <a:lstStyle/>
          <a:p>
            <a:fld id="{6403CA76-E420-409E-8CA9-08FC6CB55452}" type="slidenum">
              <a:rPr lang="en-GB" smtClean="0"/>
              <a:t>‹#›</a:t>
            </a:fld>
            <a:endParaRPr lang="en-GB"/>
          </a:p>
        </p:txBody>
      </p:sp>
    </p:spTree>
    <p:extLst>
      <p:ext uri="{BB962C8B-B14F-4D97-AF65-F5344CB8AC3E}">
        <p14:creationId xmlns:p14="http://schemas.microsoft.com/office/powerpoint/2010/main" val="3233585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91D81-D09F-9803-553D-04373F29A7E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7563C56-5B57-AA77-EFAA-B6133179A85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5E41452-4167-2914-B68B-63DF8B609ED8}"/>
              </a:ext>
            </a:extLst>
          </p:cNvPr>
          <p:cNvSpPr>
            <a:spLocks noGrp="1"/>
          </p:cNvSpPr>
          <p:nvPr>
            <p:ph type="dt" sz="half" idx="10"/>
          </p:nvPr>
        </p:nvSpPr>
        <p:spPr/>
        <p:txBody>
          <a:bodyPr/>
          <a:lstStyle/>
          <a:p>
            <a:fld id="{4DB668AE-6EBF-423B-9A55-FE48BC73E745}" type="datetimeFigureOut">
              <a:rPr lang="en-GB" smtClean="0"/>
              <a:t>01/07/2026</a:t>
            </a:fld>
            <a:endParaRPr lang="en-GB"/>
          </a:p>
        </p:txBody>
      </p:sp>
      <p:sp>
        <p:nvSpPr>
          <p:cNvPr id="5" name="Footer Placeholder 4">
            <a:extLst>
              <a:ext uri="{FF2B5EF4-FFF2-40B4-BE49-F238E27FC236}">
                <a16:creationId xmlns:a16="http://schemas.microsoft.com/office/drawing/2014/main" id="{8D14AAC4-E4B7-63BB-2BBB-8CBC0E1326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7A9522-FD44-B7D3-07C9-4CF17C20A04D}"/>
              </a:ext>
            </a:extLst>
          </p:cNvPr>
          <p:cNvSpPr>
            <a:spLocks noGrp="1"/>
          </p:cNvSpPr>
          <p:nvPr>
            <p:ph type="sldNum" sz="quarter" idx="12"/>
          </p:nvPr>
        </p:nvSpPr>
        <p:spPr/>
        <p:txBody>
          <a:bodyPr/>
          <a:lstStyle/>
          <a:p>
            <a:fld id="{6403CA76-E420-409E-8CA9-08FC6CB55452}" type="slidenum">
              <a:rPr lang="en-GB" smtClean="0"/>
              <a:t>‹#›</a:t>
            </a:fld>
            <a:endParaRPr lang="en-GB"/>
          </a:p>
        </p:txBody>
      </p:sp>
    </p:spTree>
    <p:extLst>
      <p:ext uri="{BB962C8B-B14F-4D97-AF65-F5344CB8AC3E}">
        <p14:creationId xmlns:p14="http://schemas.microsoft.com/office/powerpoint/2010/main" val="1429552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0B5D21-5DFE-5736-CE6E-21E22C48784A}"/>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AFB4796-741C-2D4E-AD9C-8030E44019C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F01BE0D-7570-CC23-0023-90958E559D2B}"/>
              </a:ext>
            </a:extLst>
          </p:cNvPr>
          <p:cNvSpPr>
            <a:spLocks noGrp="1"/>
          </p:cNvSpPr>
          <p:nvPr>
            <p:ph type="dt" sz="half" idx="10"/>
          </p:nvPr>
        </p:nvSpPr>
        <p:spPr/>
        <p:txBody>
          <a:bodyPr/>
          <a:lstStyle/>
          <a:p>
            <a:fld id="{4DB668AE-6EBF-423B-9A55-FE48BC73E745}" type="datetimeFigureOut">
              <a:rPr lang="en-GB" smtClean="0"/>
              <a:t>01/07/2026</a:t>
            </a:fld>
            <a:endParaRPr lang="en-GB"/>
          </a:p>
        </p:txBody>
      </p:sp>
      <p:sp>
        <p:nvSpPr>
          <p:cNvPr id="5" name="Footer Placeholder 4">
            <a:extLst>
              <a:ext uri="{FF2B5EF4-FFF2-40B4-BE49-F238E27FC236}">
                <a16:creationId xmlns:a16="http://schemas.microsoft.com/office/drawing/2014/main" id="{C3DC50CB-CB35-2D4F-7700-C5D580F64F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52AF59-B42A-B15D-E0D1-66EA0C1DEB63}"/>
              </a:ext>
            </a:extLst>
          </p:cNvPr>
          <p:cNvSpPr>
            <a:spLocks noGrp="1"/>
          </p:cNvSpPr>
          <p:nvPr>
            <p:ph type="sldNum" sz="quarter" idx="12"/>
          </p:nvPr>
        </p:nvSpPr>
        <p:spPr/>
        <p:txBody>
          <a:bodyPr/>
          <a:lstStyle/>
          <a:p>
            <a:fld id="{6403CA76-E420-409E-8CA9-08FC6CB55452}" type="slidenum">
              <a:rPr lang="en-GB" smtClean="0"/>
              <a:t>‹#›</a:t>
            </a:fld>
            <a:endParaRPr lang="en-GB"/>
          </a:p>
        </p:txBody>
      </p:sp>
    </p:spTree>
    <p:extLst>
      <p:ext uri="{BB962C8B-B14F-4D97-AF65-F5344CB8AC3E}">
        <p14:creationId xmlns:p14="http://schemas.microsoft.com/office/powerpoint/2010/main" val="1771152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659F1-9BCF-28EE-B18F-6FB0596903F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04C9699-0E68-5871-6A4C-5604376BA97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A9366DC-DB91-35E2-AD5D-F9F9ED86AB22}"/>
              </a:ext>
            </a:extLst>
          </p:cNvPr>
          <p:cNvSpPr>
            <a:spLocks noGrp="1"/>
          </p:cNvSpPr>
          <p:nvPr>
            <p:ph type="dt" sz="half" idx="10"/>
          </p:nvPr>
        </p:nvSpPr>
        <p:spPr/>
        <p:txBody>
          <a:bodyPr/>
          <a:lstStyle/>
          <a:p>
            <a:fld id="{4DB668AE-6EBF-423B-9A55-FE48BC73E745}" type="datetimeFigureOut">
              <a:rPr lang="en-GB" smtClean="0"/>
              <a:t>01/07/2026</a:t>
            </a:fld>
            <a:endParaRPr lang="en-GB"/>
          </a:p>
        </p:txBody>
      </p:sp>
      <p:sp>
        <p:nvSpPr>
          <p:cNvPr id="5" name="Footer Placeholder 4">
            <a:extLst>
              <a:ext uri="{FF2B5EF4-FFF2-40B4-BE49-F238E27FC236}">
                <a16:creationId xmlns:a16="http://schemas.microsoft.com/office/drawing/2014/main" id="{D3B7EC36-4326-0D86-4551-DB3D75DB97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C0CD7C-C4BD-B938-A4B5-BADD5A97E199}"/>
              </a:ext>
            </a:extLst>
          </p:cNvPr>
          <p:cNvSpPr>
            <a:spLocks noGrp="1"/>
          </p:cNvSpPr>
          <p:nvPr>
            <p:ph type="sldNum" sz="quarter" idx="12"/>
          </p:nvPr>
        </p:nvSpPr>
        <p:spPr/>
        <p:txBody>
          <a:bodyPr/>
          <a:lstStyle/>
          <a:p>
            <a:fld id="{6403CA76-E420-409E-8CA9-08FC6CB55452}" type="slidenum">
              <a:rPr lang="en-GB" smtClean="0"/>
              <a:t>‹#›</a:t>
            </a:fld>
            <a:endParaRPr lang="en-GB"/>
          </a:p>
        </p:txBody>
      </p:sp>
    </p:spTree>
    <p:extLst>
      <p:ext uri="{BB962C8B-B14F-4D97-AF65-F5344CB8AC3E}">
        <p14:creationId xmlns:p14="http://schemas.microsoft.com/office/powerpoint/2010/main" val="171561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2157B-F6BE-41B4-EA90-7E164714892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A65D63E-C2B7-F729-9908-40B1CDAEEF7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27621D6-6E73-1632-64A8-66E4B40FCEDC}"/>
              </a:ext>
            </a:extLst>
          </p:cNvPr>
          <p:cNvSpPr>
            <a:spLocks noGrp="1"/>
          </p:cNvSpPr>
          <p:nvPr>
            <p:ph type="dt" sz="half" idx="10"/>
          </p:nvPr>
        </p:nvSpPr>
        <p:spPr/>
        <p:txBody>
          <a:bodyPr/>
          <a:lstStyle/>
          <a:p>
            <a:fld id="{4DB668AE-6EBF-423B-9A55-FE48BC73E745}" type="datetimeFigureOut">
              <a:rPr lang="en-GB" smtClean="0"/>
              <a:t>01/07/2026</a:t>
            </a:fld>
            <a:endParaRPr lang="en-GB"/>
          </a:p>
        </p:txBody>
      </p:sp>
      <p:sp>
        <p:nvSpPr>
          <p:cNvPr id="5" name="Footer Placeholder 4">
            <a:extLst>
              <a:ext uri="{FF2B5EF4-FFF2-40B4-BE49-F238E27FC236}">
                <a16:creationId xmlns:a16="http://schemas.microsoft.com/office/drawing/2014/main" id="{A1CA4554-41B6-A2FE-1C85-83929989C1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CFF70D-F176-947B-588A-A64DEE5EC65C}"/>
              </a:ext>
            </a:extLst>
          </p:cNvPr>
          <p:cNvSpPr>
            <a:spLocks noGrp="1"/>
          </p:cNvSpPr>
          <p:nvPr>
            <p:ph type="sldNum" sz="quarter" idx="12"/>
          </p:nvPr>
        </p:nvSpPr>
        <p:spPr/>
        <p:txBody>
          <a:bodyPr/>
          <a:lstStyle/>
          <a:p>
            <a:fld id="{6403CA76-E420-409E-8CA9-08FC6CB55452}" type="slidenum">
              <a:rPr lang="en-GB" smtClean="0"/>
              <a:t>‹#›</a:t>
            </a:fld>
            <a:endParaRPr lang="en-GB"/>
          </a:p>
        </p:txBody>
      </p:sp>
    </p:spTree>
    <p:extLst>
      <p:ext uri="{BB962C8B-B14F-4D97-AF65-F5344CB8AC3E}">
        <p14:creationId xmlns:p14="http://schemas.microsoft.com/office/powerpoint/2010/main" val="4199515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33346-F4CA-3911-1DC0-08E137469AD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CD90F82-0BB0-44D6-7E0C-2F687E56B87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008793E-D8A7-4C3F-49AF-A947D6F41D9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4D5D6DE-F2A9-6FDA-66F2-7D7B3E63D2B5}"/>
              </a:ext>
            </a:extLst>
          </p:cNvPr>
          <p:cNvSpPr>
            <a:spLocks noGrp="1"/>
          </p:cNvSpPr>
          <p:nvPr>
            <p:ph type="dt" sz="half" idx="10"/>
          </p:nvPr>
        </p:nvSpPr>
        <p:spPr/>
        <p:txBody>
          <a:bodyPr/>
          <a:lstStyle/>
          <a:p>
            <a:fld id="{4DB668AE-6EBF-423B-9A55-FE48BC73E745}" type="datetimeFigureOut">
              <a:rPr lang="en-GB" smtClean="0"/>
              <a:t>01/07/2026</a:t>
            </a:fld>
            <a:endParaRPr lang="en-GB"/>
          </a:p>
        </p:txBody>
      </p:sp>
      <p:sp>
        <p:nvSpPr>
          <p:cNvPr id="6" name="Footer Placeholder 5">
            <a:extLst>
              <a:ext uri="{FF2B5EF4-FFF2-40B4-BE49-F238E27FC236}">
                <a16:creationId xmlns:a16="http://schemas.microsoft.com/office/drawing/2014/main" id="{95910A8B-25D7-F7D4-1D7D-68D22CA88D4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0E198A-CDBA-AD39-4C17-A8748DED93B8}"/>
              </a:ext>
            </a:extLst>
          </p:cNvPr>
          <p:cNvSpPr>
            <a:spLocks noGrp="1"/>
          </p:cNvSpPr>
          <p:nvPr>
            <p:ph type="sldNum" sz="quarter" idx="12"/>
          </p:nvPr>
        </p:nvSpPr>
        <p:spPr/>
        <p:txBody>
          <a:bodyPr/>
          <a:lstStyle/>
          <a:p>
            <a:fld id="{6403CA76-E420-409E-8CA9-08FC6CB55452}" type="slidenum">
              <a:rPr lang="en-GB" smtClean="0"/>
              <a:t>‹#›</a:t>
            </a:fld>
            <a:endParaRPr lang="en-GB"/>
          </a:p>
        </p:txBody>
      </p:sp>
    </p:spTree>
    <p:extLst>
      <p:ext uri="{BB962C8B-B14F-4D97-AF65-F5344CB8AC3E}">
        <p14:creationId xmlns:p14="http://schemas.microsoft.com/office/powerpoint/2010/main" val="1151281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9FB66-CCB7-4F5D-6C92-F0C201FD85A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BBBC99C-A44C-8CB0-C5C7-ACFEB6495D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B379010-6491-35CE-FD97-5D792AC8D51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2073812-0D27-04EF-D11C-3EC3D0D114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2890D1B-3600-88A5-EFE7-6C951232AA8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8B5B2CF-9029-C89B-5689-627E20521404}"/>
              </a:ext>
            </a:extLst>
          </p:cNvPr>
          <p:cNvSpPr>
            <a:spLocks noGrp="1"/>
          </p:cNvSpPr>
          <p:nvPr>
            <p:ph type="dt" sz="half" idx="10"/>
          </p:nvPr>
        </p:nvSpPr>
        <p:spPr/>
        <p:txBody>
          <a:bodyPr/>
          <a:lstStyle/>
          <a:p>
            <a:fld id="{4DB668AE-6EBF-423B-9A55-FE48BC73E745}" type="datetimeFigureOut">
              <a:rPr lang="en-GB" smtClean="0"/>
              <a:t>01/07/2026</a:t>
            </a:fld>
            <a:endParaRPr lang="en-GB"/>
          </a:p>
        </p:txBody>
      </p:sp>
      <p:sp>
        <p:nvSpPr>
          <p:cNvPr id="8" name="Footer Placeholder 7">
            <a:extLst>
              <a:ext uri="{FF2B5EF4-FFF2-40B4-BE49-F238E27FC236}">
                <a16:creationId xmlns:a16="http://schemas.microsoft.com/office/drawing/2014/main" id="{254B4EC1-4E4A-212C-D9A3-46639B48206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0B3C010-FE2A-B7ED-3BE7-9AEAA0916CA6}"/>
              </a:ext>
            </a:extLst>
          </p:cNvPr>
          <p:cNvSpPr>
            <a:spLocks noGrp="1"/>
          </p:cNvSpPr>
          <p:nvPr>
            <p:ph type="sldNum" sz="quarter" idx="12"/>
          </p:nvPr>
        </p:nvSpPr>
        <p:spPr/>
        <p:txBody>
          <a:bodyPr/>
          <a:lstStyle/>
          <a:p>
            <a:fld id="{6403CA76-E420-409E-8CA9-08FC6CB55452}" type="slidenum">
              <a:rPr lang="en-GB" smtClean="0"/>
              <a:t>‹#›</a:t>
            </a:fld>
            <a:endParaRPr lang="en-GB"/>
          </a:p>
        </p:txBody>
      </p:sp>
    </p:spTree>
    <p:extLst>
      <p:ext uri="{BB962C8B-B14F-4D97-AF65-F5344CB8AC3E}">
        <p14:creationId xmlns:p14="http://schemas.microsoft.com/office/powerpoint/2010/main" val="3555493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92C06-021F-D311-1BC1-0BE09DE2320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339491F-07B8-E921-ACDB-30545EEC1580}"/>
              </a:ext>
            </a:extLst>
          </p:cNvPr>
          <p:cNvSpPr>
            <a:spLocks noGrp="1"/>
          </p:cNvSpPr>
          <p:nvPr>
            <p:ph type="dt" sz="half" idx="10"/>
          </p:nvPr>
        </p:nvSpPr>
        <p:spPr/>
        <p:txBody>
          <a:bodyPr/>
          <a:lstStyle/>
          <a:p>
            <a:fld id="{4DB668AE-6EBF-423B-9A55-FE48BC73E745}" type="datetimeFigureOut">
              <a:rPr lang="en-GB" smtClean="0"/>
              <a:t>01/07/2026</a:t>
            </a:fld>
            <a:endParaRPr lang="en-GB"/>
          </a:p>
        </p:txBody>
      </p:sp>
      <p:sp>
        <p:nvSpPr>
          <p:cNvPr id="4" name="Footer Placeholder 3">
            <a:extLst>
              <a:ext uri="{FF2B5EF4-FFF2-40B4-BE49-F238E27FC236}">
                <a16:creationId xmlns:a16="http://schemas.microsoft.com/office/drawing/2014/main" id="{39FDD1E1-1AE2-5462-2B32-BB3DB6483B0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6153093-780C-3B81-EE37-018186F88C0F}"/>
              </a:ext>
            </a:extLst>
          </p:cNvPr>
          <p:cNvSpPr>
            <a:spLocks noGrp="1"/>
          </p:cNvSpPr>
          <p:nvPr>
            <p:ph type="sldNum" sz="quarter" idx="12"/>
          </p:nvPr>
        </p:nvSpPr>
        <p:spPr/>
        <p:txBody>
          <a:bodyPr/>
          <a:lstStyle/>
          <a:p>
            <a:fld id="{6403CA76-E420-409E-8CA9-08FC6CB55452}" type="slidenum">
              <a:rPr lang="en-GB" smtClean="0"/>
              <a:t>‹#›</a:t>
            </a:fld>
            <a:endParaRPr lang="en-GB"/>
          </a:p>
        </p:txBody>
      </p:sp>
    </p:spTree>
    <p:extLst>
      <p:ext uri="{BB962C8B-B14F-4D97-AF65-F5344CB8AC3E}">
        <p14:creationId xmlns:p14="http://schemas.microsoft.com/office/powerpoint/2010/main" val="3503586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7192DE-BBBA-BA90-E93B-C19B0B41EDEE}"/>
              </a:ext>
            </a:extLst>
          </p:cNvPr>
          <p:cNvSpPr>
            <a:spLocks noGrp="1"/>
          </p:cNvSpPr>
          <p:nvPr>
            <p:ph type="dt" sz="half" idx="10"/>
          </p:nvPr>
        </p:nvSpPr>
        <p:spPr/>
        <p:txBody>
          <a:bodyPr/>
          <a:lstStyle/>
          <a:p>
            <a:fld id="{4DB668AE-6EBF-423B-9A55-FE48BC73E745}" type="datetimeFigureOut">
              <a:rPr lang="en-GB" smtClean="0"/>
              <a:t>01/07/2026</a:t>
            </a:fld>
            <a:endParaRPr lang="en-GB"/>
          </a:p>
        </p:txBody>
      </p:sp>
      <p:sp>
        <p:nvSpPr>
          <p:cNvPr id="3" name="Footer Placeholder 2">
            <a:extLst>
              <a:ext uri="{FF2B5EF4-FFF2-40B4-BE49-F238E27FC236}">
                <a16:creationId xmlns:a16="http://schemas.microsoft.com/office/drawing/2014/main" id="{587B1109-63F5-CFA9-BDBF-09E447E9383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FC8FDD0-AA66-5B28-EBED-98435405A71F}"/>
              </a:ext>
            </a:extLst>
          </p:cNvPr>
          <p:cNvSpPr>
            <a:spLocks noGrp="1"/>
          </p:cNvSpPr>
          <p:nvPr>
            <p:ph type="sldNum" sz="quarter" idx="12"/>
          </p:nvPr>
        </p:nvSpPr>
        <p:spPr/>
        <p:txBody>
          <a:bodyPr/>
          <a:lstStyle/>
          <a:p>
            <a:fld id="{6403CA76-E420-409E-8CA9-08FC6CB55452}" type="slidenum">
              <a:rPr lang="en-GB" smtClean="0"/>
              <a:t>‹#›</a:t>
            </a:fld>
            <a:endParaRPr lang="en-GB"/>
          </a:p>
        </p:txBody>
      </p:sp>
    </p:spTree>
    <p:extLst>
      <p:ext uri="{BB962C8B-B14F-4D97-AF65-F5344CB8AC3E}">
        <p14:creationId xmlns:p14="http://schemas.microsoft.com/office/powerpoint/2010/main" val="1646959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06E93-BAFD-2466-A221-2882B8DF5C5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8D98541-6085-65A5-47C9-A19AB51BE9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18549AA2-5636-01C6-B806-4122955906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7CD9B76-E4C8-C71D-9A47-6B09395FC821}"/>
              </a:ext>
            </a:extLst>
          </p:cNvPr>
          <p:cNvSpPr>
            <a:spLocks noGrp="1"/>
          </p:cNvSpPr>
          <p:nvPr>
            <p:ph type="dt" sz="half" idx="10"/>
          </p:nvPr>
        </p:nvSpPr>
        <p:spPr/>
        <p:txBody>
          <a:bodyPr/>
          <a:lstStyle/>
          <a:p>
            <a:fld id="{4DB668AE-6EBF-423B-9A55-FE48BC73E745}" type="datetimeFigureOut">
              <a:rPr lang="en-GB" smtClean="0"/>
              <a:t>01/07/2026</a:t>
            </a:fld>
            <a:endParaRPr lang="en-GB"/>
          </a:p>
        </p:txBody>
      </p:sp>
      <p:sp>
        <p:nvSpPr>
          <p:cNvPr id="6" name="Footer Placeholder 5">
            <a:extLst>
              <a:ext uri="{FF2B5EF4-FFF2-40B4-BE49-F238E27FC236}">
                <a16:creationId xmlns:a16="http://schemas.microsoft.com/office/drawing/2014/main" id="{DC259954-7920-5605-0379-198A2663B4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5E662D-01BC-6B2E-1337-AFE813E50290}"/>
              </a:ext>
            </a:extLst>
          </p:cNvPr>
          <p:cNvSpPr>
            <a:spLocks noGrp="1"/>
          </p:cNvSpPr>
          <p:nvPr>
            <p:ph type="sldNum" sz="quarter" idx="12"/>
          </p:nvPr>
        </p:nvSpPr>
        <p:spPr/>
        <p:txBody>
          <a:bodyPr/>
          <a:lstStyle/>
          <a:p>
            <a:fld id="{6403CA76-E420-409E-8CA9-08FC6CB55452}" type="slidenum">
              <a:rPr lang="en-GB" smtClean="0"/>
              <a:t>‹#›</a:t>
            </a:fld>
            <a:endParaRPr lang="en-GB"/>
          </a:p>
        </p:txBody>
      </p:sp>
    </p:spTree>
    <p:extLst>
      <p:ext uri="{BB962C8B-B14F-4D97-AF65-F5344CB8AC3E}">
        <p14:creationId xmlns:p14="http://schemas.microsoft.com/office/powerpoint/2010/main" val="14275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0BAF1-FE1F-7C67-5F31-6671711597F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03FFA1B-9E08-65A2-8410-0A693D8C9E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93FB9C9-B001-EBAF-9199-C1803015EF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60C9452-0E94-AD04-2FEE-E9989035DD46}"/>
              </a:ext>
            </a:extLst>
          </p:cNvPr>
          <p:cNvSpPr>
            <a:spLocks noGrp="1"/>
          </p:cNvSpPr>
          <p:nvPr>
            <p:ph type="dt" sz="half" idx="10"/>
          </p:nvPr>
        </p:nvSpPr>
        <p:spPr/>
        <p:txBody>
          <a:bodyPr/>
          <a:lstStyle/>
          <a:p>
            <a:fld id="{4DB668AE-6EBF-423B-9A55-FE48BC73E745}" type="datetimeFigureOut">
              <a:rPr lang="en-GB" smtClean="0"/>
              <a:t>01/07/2026</a:t>
            </a:fld>
            <a:endParaRPr lang="en-GB"/>
          </a:p>
        </p:txBody>
      </p:sp>
      <p:sp>
        <p:nvSpPr>
          <p:cNvPr id="6" name="Footer Placeholder 5">
            <a:extLst>
              <a:ext uri="{FF2B5EF4-FFF2-40B4-BE49-F238E27FC236}">
                <a16:creationId xmlns:a16="http://schemas.microsoft.com/office/drawing/2014/main" id="{CA1FE1B8-4121-6E72-DF18-F79833B51E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F8B797-B536-4573-A377-45AEFD37266E}"/>
              </a:ext>
            </a:extLst>
          </p:cNvPr>
          <p:cNvSpPr>
            <a:spLocks noGrp="1"/>
          </p:cNvSpPr>
          <p:nvPr>
            <p:ph type="sldNum" sz="quarter" idx="12"/>
          </p:nvPr>
        </p:nvSpPr>
        <p:spPr/>
        <p:txBody>
          <a:bodyPr/>
          <a:lstStyle/>
          <a:p>
            <a:fld id="{6403CA76-E420-409E-8CA9-08FC6CB55452}" type="slidenum">
              <a:rPr lang="en-GB" smtClean="0"/>
              <a:t>‹#›</a:t>
            </a:fld>
            <a:endParaRPr lang="en-GB"/>
          </a:p>
        </p:txBody>
      </p:sp>
    </p:spTree>
    <p:extLst>
      <p:ext uri="{BB962C8B-B14F-4D97-AF65-F5344CB8AC3E}">
        <p14:creationId xmlns:p14="http://schemas.microsoft.com/office/powerpoint/2010/main" val="739519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7316C8-E64A-6778-3F15-8BE410E4A9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CA0662B-F55B-56C8-2314-F1A974B19F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282723C-895B-FF0A-E5A1-5DE760FD56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B668AE-6EBF-423B-9A55-FE48BC73E745}" type="datetimeFigureOut">
              <a:rPr lang="en-GB" smtClean="0"/>
              <a:t>01/07/2026</a:t>
            </a:fld>
            <a:endParaRPr lang="en-GB"/>
          </a:p>
        </p:txBody>
      </p:sp>
      <p:sp>
        <p:nvSpPr>
          <p:cNvPr id="5" name="Footer Placeholder 4">
            <a:extLst>
              <a:ext uri="{FF2B5EF4-FFF2-40B4-BE49-F238E27FC236}">
                <a16:creationId xmlns:a16="http://schemas.microsoft.com/office/drawing/2014/main" id="{74938E1D-7F5C-039E-2476-612EE5A73A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B2159CE-8A48-D587-2A0B-FE142133FB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403CA76-E420-409E-8CA9-08FC6CB55452}" type="slidenum">
              <a:rPr lang="en-GB" smtClean="0"/>
              <a:t>‹#›</a:t>
            </a:fld>
            <a:endParaRPr lang="en-GB"/>
          </a:p>
        </p:txBody>
      </p:sp>
    </p:spTree>
    <p:extLst>
      <p:ext uri="{BB962C8B-B14F-4D97-AF65-F5344CB8AC3E}">
        <p14:creationId xmlns:p14="http://schemas.microsoft.com/office/powerpoint/2010/main" val="35160263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3B13C3-ED24-3C9B-B088-79EF462CDE81}"/>
              </a:ext>
            </a:extLst>
          </p:cNvPr>
          <p:cNvPicPr>
            <a:picLocks noChangeAspect="1"/>
          </p:cNvPicPr>
          <p:nvPr/>
        </p:nvPicPr>
        <p:blipFill>
          <a:blip r:embed="rId2">
            <a:extLst>
              <a:ext uri="{28A0092B-C50C-407E-A947-70E740481C1C}">
                <a14:useLocalDpi xmlns:a14="http://schemas.microsoft.com/office/drawing/2010/main" val="0"/>
              </a:ext>
            </a:extLst>
          </a:blip>
          <a:srcRect t="17401" b="7613"/>
          <a:stretch>
            <a:fillRect/>
          </a:stretch>
        </p:blipFill>
        <p:spPr>
          <a:xfrm>
            <a:off x="20" y="1282"/>
            <a:ext cx="12191980" cy="6856718"/>
          </a:xfrm>
          <a:prstGeom prst="rect">
            <a:avLst/>
          </a:prstGeom>
        </p:spPr>
      </p:pic>
    </p:spTree>
    <p:extLst>
      <p:ext uri="{BB962C8B-B14F-4D97-AF65-F5344CB8AC3E}">
        <p14:creationId xmlns:p14="http://schemas.microsoft.com/office/powerpoint/2010/main" val="1065348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4EC00-C16C-9023-42CC-73865612A845}"/>
              </a:ext>
            </a:extLst>
          </p:cNvPr>
          <p:cNvSpPr>
            <a:spLocks noGrp="1"/>
          </p:cNvSpPr>
          <p:nvPr>
            <p:ph type="title"/>
          </p:nvPr>
        </p:nvSpPr>
        <p:spPr/>
        <p:txBody>
          <a:bodyPr>
            <a:normAutofit/>
          </a:bodyPr>
          <a:lstStyle/>
          <a:p>
            <a:pPr algn="ctr"/>
            <a:r>
              <a:rPr lang="en-GB" sz="4800" b="1" u="sng" dirty="0"/>
              <a:t>‘I am the Bread of Life’</a:t>
            </a:r>
          </a:p>
        </p:txBody>
      </p:sp>
      <p:sp>
        <p:nvSpPr>
          <p:cNvPr id="3" name="Content Placeholder 2">
            <a:extLst>
              <a:ext uri="{FF2B5EF4-FFF2-40B4-BE49-F238E27FC236}">
                <a16:creationId xmlns:a16="http://schemas.microsoft.com/office/drawing/2014/main" id="{CF0C34A1-CFAB-EB7A-8046-31DB8E53E120}"/>
              </a:ext>
            </a:extLst>
          </p:cNvPr>
          <p:cNvSpPr>
            <a:spLocks noGrp="1"/>
          </p:cNvSpPr>
          <p:nvPr>
            <p:ph idx="1"/>
          </p:nvPr>
        </p:nvSpPr>
        <p:spPr/>
        <p:txBody>
          <a:bodyPr>
            <a:normAutofit/>
          </a:bodyPr>
          <a:lstStyle/>
          <a:p>
            <a:pPr marL="514350" indent="-514350">
              <a:buFont typeface="+mj-lt"/>
              <a:buAutoNum type="arabicPeriod"/>
            </a:pPr>
            <a:r>
              <a:rPr lang="en-GB" sz="4800" dirty="0"/>
              <a:t>Humanity</a:t>
            </a:r>
          </a:p>
        </p:txBody>
      </p:sp>
    </p:spTree>
    <p:extLst>
      <p:ext uri="{BB962C8B-B14F-4D97-AF65-F5344CB8AC3E}">
        <p14:creationId xmlns:p14="http://schemas.microsoft.com/office/powerpoint/2010/main" val="1703303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3B29B-04AE-BF45-0E0D-079CC4EBC2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7D8793-1623-53B4-BBB7-773C22C4406F}"/>
              </a:ext>
            </a:extLst>
          </p:cNvPr>
          <p:cNvSpPr>
            <a:spLocks noGrp="1"/>
          </p:cNvSpPr>
          <p:nvPr>
            <p:ph type="title"/>
          </p:nvPr>
        </p:nvSpPr>
        <p:spPr/>
        <p:txBody>
          <a:bodyPr>
            <a:normAutofit/>
          </a:bodyPr>
          <a:lstStyle/>
          <a:p>
            <a:pPr algn="ctr"/>
            <a:r>
              <a:rPr lang="en-GB" sz="4800" b="1" u="sng" dirty="0"/>
              <a:t>‘I am the Bread of Life’</a:t>
            </a:r>
          </a:p>
        </p:txBody>
      </p:sp>
      <p:sp>
        <p:nvSpPr>
          <p:cNvPr id="3" name="Content Placeholder 2">
            <a:extLst>
              <a:ext uri="{FF2B5EF4-FFF2-40B4-BE49-F238E27FC236}">
                <a16:creationId xmlns:a16="http://schemas.microsoft.com/office/drawing/2014/main" id="{0A825480-38E9-72F6-077B-86E782AA1950}"/>
              </a:ext>
            </a:extLst>
          </p:cNvPr>
          <p:cNvSpPr>
            <a:spLocks noGrp="1"/>
          </p:cNvSpPr>
          <p:nvPr>
            <p:ph idx="1"/>
          </p:nvPr>
        </p:nvSpPr>
        <p:spPr/>
        <p:txBody>
          <a:bodyPr>
            <a:normAutofit/>
          </a:bodyPr>
          <a:lstStyle/>
          <a:p>
            <a:pPr marL="514350" indent="-514350">
              <a:buFont typeface="+mj-lt"/>
              <a:buAutoNum type="arabicPeriod"/>
            </a:pPr>
            <a:r>
              <a:rPr lang="en-GB" sz="4800" dirty="0"/>
              <a:t>Humanity</a:t>
            </a:r>
          </a:p>
          <a:p>
            <a:pPr marL="514350" indent="-514350">
              <a:buFont typeface="+mj-lt"/>
              <a:buAutoNum type="arabicPeriod"/>
            </a:pPr>
            <a:endParaRPr lang="en-GB" sz="4800" dirty="0"/>
          </a:p>
          <a:p>
            <a:pPr marL="514350" indent="-514350">
              <a:buFont typeface="+mj-lt"/>
              <a:buAutoNum type="arabicPeriod"/>
            </a:pPr>
            <a:r>
              <a:rPr lang="en-GB" sz="4800" dirty="0"/>
              <a:t>Hospitality</a:t>
            </a:r>
          </a:p>
        </p:txBody>
      </p:sp>
    </p:spTree>
    <p:extLst>
      <p:ext uri="{BB962C8B-B14F-4D97-AF65-F5344CB8AC3E}">
        <p14:creationId xmlns:p14="http://schemas.microsoft.com/office/powerpoint/2010/main" val="1456862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backdrop of five different locations, each featuring a Race Across The World team. They range from Italy to Mongolia and sun to snow, with different wildlife featured in each.">
            <a:extLst>
              <a:ext uri="{FF2B5EF4-FFF2-40B4-BE49-F238E27FC236}">
                <a16:creationId xmlns:a16="http://schemas.microsoft.com/office/drawing/2014/main" id="{69321897-C00F-2359-0EAC-0716B371BBA5}"/>
              </a:ext>
            </a:extLst>
          </p:cNvPr>
          <p:cNvPicPr>
            <a:picLocks noChangeAspect="1"/>
          </p:cNvPicPr>
          <p:nvPr/>
        </p:nvPicPr>
        <p:blipFill>
          <a:blip r:embed="rId2"/>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4155099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2EC5A-A4C3-5853-0CDA-3AA8B6F625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007EB8-5537-8862-E732-90CE3F9FDC9B}"/>
              </a:ext>
            </a:extLst>
          </p:cNvPr>
          <p:cNvSpPr>
            <a:spLocks noGrp="1"/>
          </p:cNvSpPr>
          <p:nvPr>
            <p:ph type="title"/>
          </p:nvPr>
        </p:nvSpPr>
        <p:spPr/>
        <p:txBody>
          <a:bodyPr>
            <a:normAutofit/>
          </a:bodyPr>
          <a:lstStyle/>
          <a:p>
            <a:pPr algn="ctr"/>
            <a:r>
              <a:rPr lang="en-GB" sz="4800" b="1" u="sng" dirty="0"/>
              <a:t>‘I am the Bread of Life’</a:t>
            </a:r>
          </a:p>
        </p:txBody>
      </p:sp>
      <p:sp>
        <p:nvSpPr>
          <p:cNvPr id="3" name="Content Placeholder 2">
            <a:extLst>
              <a:ext uri="{FF2B5EF4-FFF2-40B4-BE49-F238E27FC236}">
                <a16:creationId xmlns:a16="http://schemas.microsoft.com/office/drawing/2014/main" id="{22CAA92B-185A-42F5-F59F-5622A7BD97B1}"/>
              </a:ext>
            </a:extLst>
          </p:cNvPr>
          <p:cNvSpPr>
            <a:spLocks noGrp="1"/>
          </p:cNvSpPr>
          <p:nvPr>
            <p:ph idx="1"/>
          </p:nvPr>
        </p:nvSpPr>
        <p:spPr/>
        <p:txBody>
          <a:bodyPr>
            <a:normAutofit/>
          </a:bodyPr>
          <a:lstStyle/>
          <a:p>
            <a:pPr marL="514350" indent="-514350">
              <a:buFont typeface="+mj-lt"/>
              <a:buAutoNum type="arabicPeriod"/>
            </a:pPr>
            <a:r>
              <a:rPr lang="en-GB" sz="4800" dirty="0"/>
              <a:t>Humanity</a:t>
            </a:r>
          </a:p>
          <a:p>
            <a:pPr marL="514350" indent="-514350">
              <a:buFont typeface="+mj-lt"/>
              <a:buAutoNum type="arabicPeriod"/>
            </a:pPr>
            <a:endParaRPr lang="en-GB" sz="4800" dirty="0"/>
          </a:p>
          <a:p>
            <a:pPr marL="514350" indent="-514350">
              <a:buFont typeface="+mj-lt"/>
              <a:buAutoNum type="arabicPeriod"/>
            </a:pPr>
            <a:r>
              <a:rPr lang="en-GB" sz="4800" dirty="0"/>
              <a:t>Hospitality</a:t>
            </a:r>
          </a:p>
          <a:p>
            <a:pPr marL="514350" indent="-514350">
              <a:buFont typeface="+mj-lt"/>
              <a:buAutoNum type="arabicPeriod"/>
            </a:pPr>
            <a:endParaRPr lang="en-GB" sz="4800" dirty="0"/>
          </a:p>
          <a:p>
            <a:pPr marL="514350" indent="-514350">
              <a:buFont typeface="+mj-lt"/>
              <a:buAutoNum type="arabicPeriod"/>
            </a:pPr>
            <a:r>
              <a:rPr lang="en-GB" sz="4800" dirty="0"/>
              <a:t>Heavenly Bread</a:t>
            </a:r>
          </a:p>
        </p:txBody>
      </p:sp>
    </p:spTree>
    <p:extLst>
      <p:ext uri="{BB962C8B-B14F-4D97-AF65-F5344CB8AC3E}">
        <p14:creationId xmlns:p14="http://schemas.microsoft.com/office/powerpoint/2010/main" val="2010942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Content Placeholder 3" descr="Caffe Manna (@caffemanna) · Chorley">
            <a:extLst>
              <a:ext uri="{FF2B5EF4-FFF2-40B4-BE49-F238E27FC236}">
                <a16:creationId xmlns:a16="http://schemas.microsoft.com/office/drawing/2014/main" id="{36E7EF53-9896-4CEE-0861-5657D5062F72}"/>
              </a:ext>
            </a:extLst>
          </p:cNvPr>
          <p:cNvPicPr>
            <a:picLocks noGrp="1" noChangeAspect="1"/>
          </p:cNvPicPr>
          <p:nvPr>
            <p:ph idx="1"/>
          </p:nvPr>
        </p:nvPicPr>
        <p:blipFill>
          <a:blip r:embed="rId2"/>
          <a:srcRect t="42516" r="-1" b="18937"/>
          <a:stretch>
            <a:fillRect/>
          </a:stretch>
        </p:blipFill>
        <p:spPr>
          <a:xfrm>
            <a:off x="1114426" y="10"/>
            <a:ext cx="9963149" cy="6857990"/>
          </a:xfrm>
          <a:custGeom>
            <a:avLst/>
            <a:gdLst/>
            <a:ahLst/>
            <a:cxnLst/>
            <a:rect l="l" t="t" r="r" b="b"/>
            <a:pathLst>
              <a:path w="9948672" h="6858000">
                <a:moveTo>
                  <a:pt x="1593452" y="0"/>
                </a:moveTo>
                <a:lnTo>
                  <a:pt x="8355220" y="0"/>
                </a:lnTo>
                <a:lnTo>
                  <a:pt x="8491722" y="130333"/>
                </a:lnTo>
                <a:cubicBezTo>
                  <a:pt x="9391900" y="1031820"/>
                  <a:pt x="9948672" y="2277214"/>
                  <a:pt x="9948672" y="3652838"/>
                </a:cubicBezTo>
                <a:cubicBezTo>
                  <a:pt x="9948672" y="4856509"/>
                  <a:pt x="9522393" y="5960473"/>
                  <a:pt x="8812775" y="6821583"/>
                </a:cubicBezTo>
                <a:lnTo>
                  <a:pt x="8781276" y="6858000"/>
                </a:lnTo>
                <a:lnTo>
                  <a:pt x="1167397" y="6858000"/>
                </a:lnTo>
                <a:lnTo>
                  <a:pt x="1135897" y="6821583"/>
                </a:lnTo>
                <a:cubicBezTo>
                  <a:pt x="426279" y="5960473"/>
                  <a:pt x="0" y="4856509"/>
                  <a:pt x="0" y="3652838"/>
                </a:cubicBezTo>
                <a:cubicBezTo>
                  <a:pt x="0" y="2277214"/>
                  <a:pt x="556772" y="1031820"/>
                  <a:pt x="1456950" y="130333"/>
                </a:cubicBezTo>
                <a:close/>
              </a:path>
            </a:pathLst>
          </a:custGeom>
        </p:spPr>
      </p:pic>
    </p:spTree>
    <p:extLst>
      <p:ext uri="{BB962C8B-B14F-4D97-AF65-F5344CB8AC3E}">
        <p14:creationId xmlns:p14="http://schemas.microsoft.com/office/powerpoint/2010/main" val="4067316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9E257-A39E-964B-A826-AFE22E08B4ED}"/>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1B5BDB3E-B1CF-7551-5AAB-2933A3D7B795}"/>
              </a:ext>
            </a:extLst>
          </p:cNvPr>
          <p:cNvSpPr>
            <a:spLocks noGrp="1"/>
          </p:cNvSpPr>
          <p:nvPr>
            <p:ph idx="1"/>
          </p:nvPr>
        </p:nvSpPr>
        <p:spPr>
          <a:xfrm>
            <a:off x="838200" y="805543"/>
            <a:ext cx="10515600" cy="5932714"/>
          </a:xfrm>
        </p:spPr>
        <p:txBody>
          <a:bodyPr>
            <a:normAutofit/>
          </a:bodyPr>
          <a:lstStyle/>
          <a:p>
            <a:pPr marL="0" indent="0">
              <a:buNone/>
            </a:pPr>
            <a:r>
              <a:rPr lang="en-GB" sz="4800" dirty="0"/>
              <a:t>‘Jesus did many other signs in the presence of his disciples which aren’t written in this book, but these are written so that you may believe that the Messiah, the Son of God, is none other than Jesus, and that with this faith you may have life in his name.’</a:t>
            </a:r>
          </a:p>
          <a:p>
            <a:pPr marL="0" indent="0">
              <a:buNone/>
            </a:pPr>
            <a:r>
              <a:rPr lang="en-GB" sz="4800" dirty="0"/>
              <a:t>John 20:31</a:t>
            </a:r>
          </a:p>
        </p:txBody>
      </p:sp>
    </p:spTree>
    <p:extLst>
      <p:ext uri="{BB962C8B-B14F-4D97-AF65-F5344CB8AC3E}">
        <p14:creationId xmlns:p14="http://schemas.microsoft.com/office/powerpoint/2010/main" val="1500975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Jim Mcnulty Interim Manager Rochdale During Editorial Stock Photo - Stock  Image | Shutterstock Editorial">
            <a:extLst>
              <a:ext uri="{FF2B5EF4-FFF2-40B4-BE49-F238E27FC236}">
                <a16:creationId xmlns:a16="http://schemas.microsoft.com/office/drawing/2014/main" id="{E9CE5AD6-1810-2551-58FB-2AE4F0EF6E85}"/>
              </a:ext>
            </a:extLst>
          </p:cNvPr>
          <p:cNvPicPr>
            <a:picLocks noChangeAspect="1"/>
          </p:cNvPicPr>
          <p:nvPr/>
        </p:nvPicPr>
        <p:blipFill>
          <a:blip r:embed="rId2"/>
          <a:stretch>
            <a:fillRect/>
          </a:stretch>
        </p:blipFill>
        <p:spPr>
          <a:xfrm>
            <a:off x="3352800" y="0"/>
            <a:ext cx="5486400" cy="6858000"/>
          </a:xfrm>
          <a:prstGeom prst="rect">
            <a:avLst/>
          </a:prstGeom>
        </p:spPr>
      </p:pic>
    </p:spTree>
    <p:extLst>
      <p:ext uri="{BB962C8B-B14F-4D97-AF65-F5344CB8AC3E}">
        <p14:creationId xmlns:p14="http://schemas.microsoft.com/office/powerpoint/2010/main" val="1310259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36</TotalTime>
  <Words>89</Words>
  <Application>Microsoft Office PowerPoint</Application>
  <PresentationFormat>Widescreen</PresentationFormat>
  <Paragraphs>14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PowerPoint Presentation</vt:lpstr>
      <vt:lpstr>‘I am the Bread of Life’</vt:lpstr>
      <vt:lpstr>‘I am the Bread of Life’</vt:lpstr>
      <vt:lpstr>PowerPoint Presentation</vt:lpstr>
      <vt:lpstr>‘I am the Bread of Life’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Archer</dc:creator>
  <cp:lastModifiedBy>Steve Archer</cp:lastModifiedBy>
  <cp:revision>2</cp:revision>
  <dcterms:created xsi:type="dcterms:W3CDTF">2026-06-17T10:58:01Z</dcterms:created>
  <dcterms:modified xsi:type="dcterms:W3CDTF">2026-07-01T08:16:58Z</dcterms:modified>
</cp:coreProperties>
</file>